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2" r:id="rId2"/>
    <p:sldId id="263" r:id="rId3"/>
    <p:sldId id="256" r:id="rId4"/>
    <p:sldId id="273" r:id="rId5"/>
    <p:sldId id="272" r:id="rId6"/>
    <p:sldId id="270" r:id="rId7"/>
    <p:sldId id="265" r:id="rId8"/>
    <p:sldId id="266" r:id="rId9"/>
    <p:sldId id="271" r:id="rId10"/>
    <p:sldId id="269" r:id="rId11"/>
    <p:sldId id="264" r:id="rId12"/>
    <p:sldId id="268" r:id="rId13"/>
    <p:sldId id="267" r:id="rId14"/>
    <p:sldId id="260" r:id="rId15"/>
    <p:sldId id="257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07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986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3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4606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5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0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0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6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0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5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7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7433-34DA-4693-8FD0-05C5163E24F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3EBE3BC-6AA7-4E39-B8C3-9201BB5A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4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5" y="170750"/>
            <a:ext cx="2381250" cy="3009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68934" y="521538"/>
            <a:ext cx="711329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Smart Traffic Light</a:t>
            </a:r>
            <a:endParaRPr lang="en-US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987" y="3422787"/>
            <a:ext cx="3751347" cy="29238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Authors:</a:t>
            </a:r>
          </a:p>
          <a:p>
            <a:pPr algn="ctr"/>
            <a:r>
              <a:rPr lang="en-US" sz="4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Nayib Ega</a:t>
            </a:r>
          </a:p>
          <a:p>
            <a:pPr algn="ctr"/>
            <a:r>
              <a:rPr 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Manuel Mane</a:t>
            </a:r>
          </a:p>
          <a:p>
            <a:pPr algn="ctr"/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2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 17, 2019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83" y="2830514"/>
            <a:ext cx="4277096" cy="4027486"/>
          </a:xfrm>
        </p:spPr>
      </p:pic>
    </p:spTree>
    <p:extLst>
      <p:ext uri="{BB962C8B-B14F-4D97-AF65-F5344CB8AC3E}">
        <p14:creationId xmlns:p14="http://schemas.microsoft.com/office/powerpoint/2010/main" val="401805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3814" y="319385"/>
            <a:ext cx="7036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Arduino’s Connections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125817" y="8060"/>
            <a:ext cx="4725623" cy="79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1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46" y="278281"/>
            <a:ext cx="5763229" cy="62265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43210"/>
            <a:ext cx="4346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TRUTH TABLE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83077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-5400000">
            <a:off x="3361625" y="-128689"/>
            <a:ext cx="4622675" cy="83773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5487" y="519410"/>
            <a:ext cx="6525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PROJECT TIMESHEET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2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518" y="991545"/>
            <a:ext cx="5373671" cy="56254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2961" y="756570"/>
            <a:ext cx="5657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PROJECT BUDGET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88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62452" y="1876926"/>
            <a:ext cx="5789278" cy="18288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r>
              <a:rPr lang="en-US" sz="5400" b="1" dirty="0" smtClean="0"/>
              <a:t>Board Progression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84" y="181258"/>
            <a:ext cx="2827130" cy="502601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31" y="186962"/>
            <a:ext cx="2827131" cy="5026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8115" y="-981720"/>
            <a:ext cx="6342599" cy="84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09225"/>
            <a:ext cx="2356850" cy="3140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16" y="309225"/>
            <a:ext cx="2354106" cy="3140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966" y="3365373"/>
            <a:ext cx="2422848" cy="3227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235" y="3365373"/>
            <a:ext cx="2422687" cy="322266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18272" y="2160588"/>
            <a:ext cx="291549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68" y="2953706"/>
            <a:ext cx="3154463" cy="39042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1107" y="629248"/>
            <a:ext cx="7388561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HERE CONCLUDES OUR </a:t>
            </a:r>
          </a:p>
          <a:p>
            <a:pPr algn="ctr"/>
            <a:endParaRPr lang="en-US" sz="5400" b="0" cap="none" spc="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PROJECT. THANKS FOR</a:t>
            </a:r>
          </a:p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YOUR ATTENTION!!!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674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17" y="192066"/>
            <a:ext cx="4723076" cy="3339699"/>
          </a:xfrm>
        </p:spPr>
      </p:pic>
      <p:sp>
        <p:nvSpPr>
          <p:cNvPr id="2" name="Rectangle 1"/>
          <p:cNvSpPr/>
          <p:nvPr/>
        </p:nvSpPr>
        <p:spPr>
          <a:xfrm>
            <a:off x="471114" y="576472"/>
            <a:ext cx="6719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Problem to be solved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642" y="2467155"/>
            <a:ext cx="498606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New Yorkers drivers spend 13% of their time sitting in congestion.</a:t>
            </a:r>
          </a:p>
          <a:p>
            <a:pPr algn="just"/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There are an estimated 6500 accident involving ambulance each year. 35% of crashes resulting in injury or fatality to at least 1 occupant of a vehicle involved.</a:t>
            </a:r>
          </a:p>
          <a:p>
            <a:endParaRPr lang="en-US" dirty="0"/>
          </a:p>
        </p:txBody>
      </p:sp>
      <p:sp>
        <p:nvSpPr>
          <p:cNvPr id="6" name="AutoShape 2" descr="Image result for emergency vehicles accide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 for emergency vehicles accident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Image result for emergency vehicles accidents"/>
          <p:cNvSpPr>
            <a:spLocks noChangeAspect="1" noChangeArrowheads="1"/>
          </p:cNvSpPr>
          <p:nvPr/>
        </p:nvSpPr>
        <p:spPr bwMode="auto">
          <a:xfrm>
            <a:off x="460375" y="160337"/>
            <a:ext cx="4069680" cy="406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Image result for emergency vehicles accidents"/>
          <p:cNvSpPr>
            <a:spLocks noChangeAspect="1" noChangeArrowheads="1"/>
          </p:cNvSpPr>
          <p:nvPr/>
        </p:nvSpPr>
        <p:spPr bwMode="auto">
          <a:xfrm>
            <a:off x="155575" y="-1538288"/>
            <a:ext cx="47625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16" y="3531765"/>
            <a:ext cx="4781883" cy="32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72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522" y="2726422"/>
            <a:ext cx="4483478" cy="419246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205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Development of a smart traffic light system that allows to: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Reduce congestion by improving car circulation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/>
              <a:t>Enable emergency vehicles to override traffic light conditions so that they can reduce arrival delays.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5485"/>
            <a:ext cx="3241041" cy="2427652"/>
          </a:xfrm>
          <a:prstGeom prst="rect">
            <a:avLst/>
          </a:prstGeom>
        </p:spPr>
      </p:pic>
      <p:sp>
        <p:nvSpPr>
          <p:cNvPr id="9" name="AutoShape 6" descr="Image result for emergency vehicles at intersections"/>
          <p:cNvSpPr>
            <a:spLocks noChangeAspect="1" noChangeArrowheads="1"/>
          </p:cNvSpPr>
          <p:nvPr/>
        </p:nvSpPr>
        <p:spPr bwMode="auto">
          <a:xfrm>
            <a:off x="155575" y="-2155824"/>
            <a:ext cx="3996975" cy="37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 descr="Image result for emergency vehicles at intersections"/>
          <p:cNvSpPr>
            <a:spLocks noChangeAspect="1" noChangeArrowheads="1"/>
          </p:cNvSpPr>
          <p:nvPr/>
        </p:nvSpPr>
        <p:spPr bwMode="auto">
          <a:xfrm>
            <a:off x="155575" y="-2155825"/>
            <a:ext cx="4762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56119" y="240320"/>
            <a:ext cx="3861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OBJECTIVES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8175" y="240913"/>
            <a:ext cx="8272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PROPOSED ARCHITECTURE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378269"/>
            <a:ext cx="8726429" cy="54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6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504" y="492582"/>
            <a:ext cx="6765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REQUIRED MATERIALS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4" y="1743082"/>
            <a:ext cx="1644242" cy="12923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27343" y="2195684"/>
            <a:ext cx="30508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IR Sensors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29" y="3268973"/>
            <a:ext cx="3155894" cy="12272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85662" y="3528676"/>
            <a:ext cx="44821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Arduino MKR 1000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1" y="4729782"/>
            <a:ext cx="4061667" cy="19677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89217" y="5421276"/>
            <a:ext cx="68666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Arduino MEGA 2560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876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08" y="2084904"/>
            <a:ext cx="2943225" cy="1552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7504" y="608788"/>
            <a:ext cx="6765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REQUIRED MATERIALS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44242" y="2499918"/>
            <a:ext cx="68666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LCD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94" y="4334712"/>
            <a:ext cx="594352" cy="1553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3" y="4261330"/>
            <a:ext cx="1177882" cy="11778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7" y="4261330"/>
            <a:ext cx="1332451" cy="1332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35" y="4052493"/>
            <a:ext cx="1828800" cy="1828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66521" y="4635167"/>
            <a:ext cx="38715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Connectors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31098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783" y="710667"/>
            <a:ext cx="5767667" cy="58165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811364"/>
            <a:ext cx="400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FLOWCHART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5273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762" y="1924050"/>
            <a:ext cx="7624820" cy="3783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075" y="623768"/>
            <a:ext cx="4008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FLOWCHART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33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13" y="1087655"/>
            <a:ext cx="7448769" cy="38814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424" y="1417999"/>
            <a:ext cx="8232396" cy="5322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953" y="164325"/>
            <a:ext cx="8122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MKR100 – LCD Connection</a:t>
            </a:r>
          </a:p>
        </p:txBody>
      </p:sp>
    </p:spTree>
    <p:extLst>
      <p:ext uri="{BB962C8B-B14F-4D97-AF65-F5344CB8AC3E}">
        <p14:creationId xmlns:p14="http://schemas.microsoft.com/office/powerpoint/2010/main" val="262893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297</TotalTime>
  <Words>141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control</dc:creator>
  <cp:lastModifiedBy>student</cp:lastModifiedBy>
  <cp:revision>36</cp:revision>
  <dcterms:created xsi:type="dcterms:W3CDTF">2019-05-17T14:25:50Z</dcterms:created>
  <dcterms:modified xsi:type="dcterms:W3CDTF">2019-05-17T22:26:05Z</dcterms:modified>
</cp:coreProperties>
</file>